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76A6C-15C1-4FE2-822A-3E31F547AC1E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C618C8F-7ADD-4318-AE97-F566621D6048}">
      <dgm:prSet phldrT="[Tekst]" custT="1"/>
      <dgm:spPr>
        <a:xfrm rot="10800000">
          <a:off x="0" y="5"/>
          <a:ext cx="5679209" cy="105386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nl-NL" sz="28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Cognitieve fase</a:t>
          </a:r>
          <a:endParaRPr lang="nl-NL" sz="2800" b="1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7C68993C-47EB-4ED8-AE7D-C3EA3347F1AE}" type="parTrans" cxnId="{1F1E52FA-4486-490D-BDCD-D4B471DD685F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5435AD25-8E5B-4FE2-AFA3-528862C02BB1}" type="sibTrans" cxnId="{1F1E52FA-4486-490D-BDCD-D4B471DD685F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1DC8050D-95E4-48C5-ABFF-2E8F902A7113}">
      <dgm:prSet phldrT="[Tekst]" custT="1"/>
      <dgm:spPr>
        <a:xfrm>
          <a:off x="0" y="370397"/>
          <a:ext cx="5679209" cy="31510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l-NL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Overdragen van kennis</a:t>
          </a:r>
          <a:endParaRPr lang="nl-NL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3A07DE6A-165F-4A4D-BB03-DC1B151D44DD}" type="parTrans" cxnId="{BE644394-7DB5-4D60-8FF7-AE342CEBF375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525FE789-195B-48E9-B567-CD70274280EA}" type="sibTrans" cxnId="{BE644394-7DB5-4D60-8FF7-AE342CEBF375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62F22819-E3BB-4EB3-A4D5-DEE82A64A7DB}">
      <dgm:prSet phldrT="[Tekst]" custT="1"/>
      <dgm:spPr>
        <a:xfrm rot="10800000">
          <a:off x="0" y="1043985"/>
          <a:ext cx="5679209" cy="105386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nl-NL" sz="28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Affectieve fase</a:t>
          </a:r>
          <a:endParaRPr lang="nl-NL" sz="2800" b="1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4ACF2D99-E9BD-49A9-BC7E-5BEE253FE5FB}" type="parTrans" cxnId="{E3024F48-C6B1-42D7-A458-4D5195CC760A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83272F53-CB56-4D65-80E3-22BF0421E657}" type="sibTrans" cxnId="{E3024F48-C6B1-42D7-A458-4D5195CC760A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44A96906-0457-417F-A89F-74CDB635214D}">
      <dgm:prSet phldrT="[Tekst]" custT="1"/>
      <dgm:spPr>
        <a:xfrm>
          <a:off x="0" y="1413987"/>
          <a:ext cx="5679209" cy="31510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l-NL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Overdragen van positief gevoel</a:t>
          </a:r>
          <a:endParaRPr lang="nl-NL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DF6A97A3-55FB-4E1F-A396-7B1BA7B7CA06}" type="parTrans" cxnId="{06E6E080-93A1-4513-AC86-1263757818B8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4529A1E3-3DE6-4078-A49A-024F25F01919}" type="sibTrans" cxnId="{06E6E080-93A1-4513-AC86-1263757818B8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593B74D2-AC92-4D9D-81D3-6759191F006C}">
      <dgm:prSet phldrT="[Tekst]" custT="1"/>
      <dgm:spPr>
        <a:xfrm>
          <a:off x="0" y="2087669"/>
          <a:ext cx="5679209" cy="685219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nl-NL" sz="28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Conatieve fase</a:t>
          </a:r>
          <a:endParaRPr lang="nl-NL" sz="2800" b="1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AFBF1184-D3F7-402F-A636-A46655A1B4F4}" type="parTrans" cxnId="{C51D0189-0B9F-465F-8599-004624CD8055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04222887-8350-4E64-9518-851FA7120F05}" type="sibTrans" cxnId="{C51D0189-0B9F-465F-8599-004624CD8055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44E759DA-47D8-4EC8-926D-6BCCA07468E5}">
      <dgm:prSet phldrT="[Tekst]" custT="1"/>
      <dgm:spPr>
        <a:xfrm>
          <a:off x="0" y="2443984"/>
          <a:ext cx="5679209" cy="315201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l-NL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Beïnvloeden van het gedrag</a:t>
          </a:r>
          <a:endParaRPr lang="nl-NL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CB372C74-BD1C-497D-BC24-B790B6D42FBE}" type="parTrans" cxnId="{C5226D1E-AFA8-4C76-BE17-545292A9B95B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AB5F9076-3245-4EBD-A4DE-77260A6540A7}" type="sibTrans" cxnId="{C5226D1E-AFA8-4C76-BE17-545292A9B95B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C50014C0-E2C8-4B57-979F-1288564D04F2}" type="pres">
      <dgm:prSet presAssocID="{F5F76A6C-15C1-4FE2-822A-3E31F547AC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337433F-82F4-45F2-8DD9-82EA5BD6521C}" type="pres">
      <dgm:prSet presAssocID="{593B74D2-AC92-4D9D-81D3-6759191F006C}" presName="boxAndChildren" presStyleCnt="0"/>
      <dgm:spPr/>
    </dgm:pt>
    <dgm:pt modelId="{8C9EF8B8-09ED-458C-9EED-8DF5C9E338D1}" type="pres">
      <dgm:prSet presAssocID="{593B74D2-AC92-4D9D-81D3-6759191F006C}" presName="parentTextBox" presStyleLbl="node1" presStyleIdx="0" presStyleCnt="3"/>
      <dgm:spPr/>
      <dgm:t>
        <a:bodyPr/>
        <a:lstStyle/>
        <a:p>
          <a:endParaRPr lang="nl-NL"/>
        </a:p>
      </dgm:t>
    </dgm:pt>
    <dgm:pt modelId="{C6BC93ED-1216-4168-AEFA-6FEDE1B3EE84}" type="pres">
      <dgm:prSet presAssocID="{593B74D2-AC92-4D9D-81D3-6759191F006C}" presName="entireBox" presStyleLbl="node1" presStyleIdx="0" presStyleCnt="3"/>
      <dgm:spPr/>
      <dgm:t>
        <a:bodyPr/>
        <a:lstStyle/>
        <a:p>
          <a:endParaRPr lang="nl-NL"/>
        </a:p>
      </dgm:t>
    </dgm:pt>
    <dgm:pt modelId="{19AAFD5E-89C7-4E7C-80E5-AC6303205651}" type="pres">
      <dgm:prSet presAssocID="{593B74D2-AC92-4D9D-81D3-6759191F006C}" presName="descendantBox" presStyleCnt="0"/>
      <dgm:spPr/>
    </dgm:pt>
    <dgm:pt modelId="{6EF8F361-5205-4D51-81CF-10F0B51FBC61}" type="pres">
      <dgm:prSet presAssocID="{44E759DA-47D8-4EC8-926D-6BCCA07468E5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531877-84D5-4ED6-92F3-8E8A14F929BC}" type="pres">
      <dgm:prSet presAssocID="{83272F53-CB56-4D65-80E3-22BF0421E657}" presName="sp" presStyleCnt="0"/>
      <dgm:spPr/>
    </dgm:pt>
    <dgm:pt modelId="{93615D6D-4E8A-4B8F-B4A1-4A0437AFA63A}" type="pres">
      <dgm:prSet presAssocID="{62F22819-E3BB-4EB3-A4D5-DEE82A64A7DB}" presName="arrowAndChildren" presStyleCnt="0"/>
      <dgm:spPr/>
    </dgm:pt>
    <dgm:pt modelId="{2DC7476A-2441-4A72-8357-9E2663B2AB00}" type="pres">
      <dgm:prSet presAssocID="{62F22819-E3BB-4EB3-A4D5-DEE82A64A7DB}" presName="parentTextArrow" presStyleLbl="node1" presStyleIdx="0" presStyleCnt="3"/>
      <dgm:spPr/>
      <dgm:t>
        <a:bodyPr/>
        <a:lstStyle/>
        <a:p>
          <a:endParaRPr lang="nl-NL"/>
        </a:p>
      </dgm:t>
    </dgm:pt>
    <dgm:pt modelId="{B19C0CA3-FA1A-46CC-B3FE-ADB675397D70}" type="pres">
      <dgm:prSet presAssocID="{62F22819-E3BB-4EB3-A4D5-DEE82A64A7DB}" presName="arrow" presStyleLbl="node1" presStyleIdx="1" presStyleCnt="3" custLinFactNeighborX="-283" custLinFactNeighborY="-9"/>
      <dgm:spPr/>
      <dgm:t>
        <a:bodyPr/>
        <a:lstStyle/>
        <a:p>
          <a:endParaRPr lang="nl-NL"/>
        </a:p>
      </dgm:t>
    </dgm:pt>
    <dgm:pt modelId="{F3A3A436-807C-4892-9665-55B26D37ABBB}" type="pres">
      <dgm:prSet presAssocID="{62F22819-E3BB-4EB3-A4D5-DEE82A64A7DB}" presName="descendantArrow" presStyleCnt="0"/>
      <dgm:spPr/>
    </dgm:pt>
    <dgm:pt modelId="{9FC18F97-651F-4540-B595-EB6887653253}" type="pres">
      <dgm:prSet presAssocID="{44A96906-0457-417F-A89F-74CDB635214D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C85B69-A4C7-4BD4-ABDE-459CD44CF44B}" type="pres">
      <dgm:prSet presAssocID="{5435AD25-8E5B-4FE2-AFA3-528862C02BB1}" presName="sp" presStyleCnt="0"/>
      <dgm:spPr/>
    </dgm:pt>
    <dgm:pt modelId="{04AB134C-A6E7-4695-88C9-FA6D9034B779}" type="pres">
      <dgm:prSet presAssocID="{5C618C8F-7ADD-4318-AE97-F566621D6048}" presName="arrowAndChildren" presStyleCnt="0"/>
      <dgm:spPr/>
    </dgm:pt>
    <dgm:pt modelId="{C110F5FA-6C0E-48E1-AF5F-E3522A7F0141}" type="pres">
      <dgm:prSet presAssocID="{5C618C8F-7ADD-4318-AE97-F566621D6048}" presName="parentTextArrow" presStyleLbl="node1" presStyleIdx="1" presStyleCnt="3"/>
      <dgm:spPr/>
      <dgm:t>
        <a:bodyPr/>
        <a:lstStyle/>
        <a:p>
          <a:endParaRPr lang="nl-NL"/>
        </a:p>
      </dgm:t>
    </dgm:pt>
    <dgm:pt modelId="{5423F420-B569-467D-B6C2-C124075DC432}" type="pres">
      <dgm:prSet presAssocID="{5C618C8F-7ADD-4318-AE97-F566621D6048}" presName="arrow" presStyleLbl="node1" presStyleIdx="2" presStyleCnt="3" custLinFactNeighborX="1303" custLinFactNeighborY="-46"/>
      <dgm:spPr/>
      <dgm:t>
        <a:bodyPr/>
        <a:lstStyle/>
        <a:p>
          <a:endParaRPr lang="nl-NL"/>
        </a:p>
      </dgm:t>
    </dgm:pt>
    <dgm:pt modelId="{C5C9F56C-FAA0-47DD-8C83-7A6E9E9372A3}" type="pres">
      <dgm:prSet presAssocID="{5C618C8F-7ADD-4318-AE97-F566621D6048}" presName="descendantArrow" presStyleCnt="0"/>
      <dgm:spPr/>
    </dgm:pt>
    <dgm:pt modelId="{511C8F8D-E4B3-4909-9C25-5EA7871847B1}" type="pres">
      <dgm:prSet presAssocID="{1DC8050D-95E4-48C5-ABFF-2E8F902A7113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51D0189-0B9F-465F-8599-004624CD8055}" srcId="{F5F76A6C-15C1-4FE2-822A-3E31F547AC1E}" destId="{593B74D2-AC92-4D9D-81D3-6759191F006C}" srcOrd="2" destOrd="0" parTransId="{AFBF1184-D3F7-402F-A636-A46655A1B4F4}" sibTransId="{04222887-8350-4E64-9518-851FA7120F05}"/>
    <dgm:cxn modelId="{0B6BE7A3-E870-4BA9-9BA2-652B09AB4277}" type="presOf" srcId="{5C618C8F-7ADD-4318-AE97-F566621D6048}" destId="{C110F5FA-6C0E-48E1-AF5F-E3522A7F0141}" srcOrd="0" destOrd="0" presId="urn:microsoft.com/office/officeart/2005/8/layout/process4"/>
    <dgm:cxn modelId="{13187DD3-291A-4011-BD0D-60C45A9BEC59}" type="presOf" srcId="{593B74D2-AC92-4D9D-81D3-6759191F006C}" destId="{8C9EF8B8-09ED-458C-9EED-8DF5C9E338D1}" srcOrd="0" destOrd="0" presId="urn:microsoft.com/office/officeart/2005/8/layout/process4"/>
    <dgm:cxn modelId="{FF351DED-DB6C-422D-A53F-1AFAFCA2EDCA}" type="presOf" srcId="{1DC8050D-95E4-48C5-ABFF-2E8F902A7113}" destId="{511C8F8D-E4B3-4909-9C25-5EA7871847B1}" srcOrd="0" destOrd="0" presId="urn:microsoft.com/office/officeart/2005/8/layout/process4"/>
    <dgm:cxn modelId="{88F7C877-ED07-445C-B490-29251FF80094}" type="presOf" srcId="{44A96906-0457-417F-A89F-74CDB635214D}" destId="{9FC18F97-651F-4540-B595-EB6887653253}" srcOrd="0" destOrd="0" presId="urn:microsoft.com/office/officeart/2005/8/layout/process4"/>
    <dgm:cxn modelId="{E1240593-8D92-48B1-A9A3-631C28A41A82}" type="presOf" srcId="{F5F76A6C-15C1-4FE2-822A-3E31F547AC1E}" destId="{C50014C0-E2C8-4B57-979F-1288564D04F2}" srcOrd="0" destOrd="0" presId="urn:microsoft.com/office/officeart/2005/8/layout/process4"/>
    <dgm:cxn modelId="{70FD830F-932F-4359-8621-F8C5E4D0CDB4}" type="presOf" srcId="{5C618C8F-7ADD-4318-AE97-F566621D6048}" destId="{5423F420-B569-467D-B6C2-C124075DC432}" srcOrd="1" destOrd="0" presId="urn:microsoft.com/office/officeart/2005/8/layout/process4"/>
    <dgm:cxn modelId="{1F1E52FA-4486-490D-BDCD-D4B471DD685F}" srcId="{F5F76A6C-15C1-4FE2-822A-3E31F547AC1E}" destId="{5C618C8F-7ADD-4318-AE97-F566621D6048}" srcOrd="0" destOrd="0" parTransId="{7C68993C-47EB-4ED8-AE7D-C3EA3347F1AE}" sibTransId="{5435AD25-8E5B-4FE2-AFA3-528862C02BB1}"/>
    <dgm:cxn modelId="{C5226D1E-AFA8-4C76-BE17-545292A9B95B}" srcId="{593B74D2-AC92-4D9D-81D3-6759191F006C}" destId="{44E759DA-47D8-4EC8-926D-6BCCA07468E5}" srcOrd="0" destOrd="0" parTransId="{CB372C74-BD1C-497D-BC24-B790B6D42FBE}" sibTransId="{AB5F9076-3245-4EBD-A4DE-77260A6540A7}"/>
    <dgm:cxn modelId="{06E6E080-93A1-4513-AC86-1263757818B8}" srcId="{62F22819-E3BB-4EB3-A4D5-DEE82A64A7DB}" destId="{44A96906-0457-417F-A89F-74CDB635214D}" srcOrd="0" destOrd="0" parTransId="{DF6A97A3-55FB-4E1F-A396-7B1BA7B7CA06}" sibTransId="{4529A1E3-3DE6-4078-A49A-024F25F01919}"/>
    <dgm:cxn modelId="{949BA576-04AF-4DBE-A8B4-1D7EA823AF5A}" type="presOf" srcId="{593B74D2-AC92-4D9D-81D3-6759191F006C}" destId="{C6BC93ED-1216-4168-AEFA-6FEDE1B3EE84}" srcOrd="1" destOrd="0" presId="urn:microsoft.com/office/officeart/2005/8/layout/process4"/>
    <dgm:cxn modelId="{8FAE2B5D-3905-4035-8D16-BBE9BF27A9C8}" type="presOf" srcId="{62F22819-E3BB-4EB3-A4D5-DEE82A64A7DB}" destId="{B19C0CA3-FA1A-46CC-B3FE-ADB675397D70}" srcOrd="1" destOrd="0" presId="urn:microsoft.com/office/officeart/2005/8/layout/process4"/>
    <dgm:cxn modelId="{E3024F48-C6B1-42D7-A458-4D5195CC760A}" srcId="{F5F76A6C-15C1-4FE2-822A-3E31F547AC1E}" destId="{62F22819-E3BB-4EB3-A4D5-DEE82A64A7DB}" srcOrd="1" destOrd="0" parTransId="{4ACF2D99-E9BD-49A9-BC7E-5BEE253FE5FB}" sibTransId="{83272F53-CB56-4D65-80E3-22BF0421E657}"/>
    <dgm:cxn modelId="{2AC2DB72-44E7-43BF-924E-DF1F9B03362E}" type="presOf" srcId="{62F22819-E3BB-4EB3-A4D5-DEE82A64A7DB}" destId="{2DC7476A-2441-4A72-8357-9E2663B2AB00}" srcOrd="0" destOrd="0" presId="urn:microsoft.com/office/officeart/2005/8/layout/process4"/>
    <dgm:cxn modelId="{BE644394-7DB5-4D60-8FF7-AE342CEBF375}" srcId="{5C618C8F-7ADD-4318-AE97-F566621D6048}" destId="{1DC8050D-95E4-48C5-ABFF-2E8F902A7113}" srcOrd="0" destOrd="0" parTransId="{3A07DE6A-165F-4A4D-BB03-DC1B151D44DD}" sibTransId="{525FE789-195B-48E9-B567-CD70274280EA}"/>
    <dgm:cxn modelId="{89B9998B-68D1-4C00-92D1-937F60E0B66D}" type="presOf" srcId="{44E759DA-47D8-4EC8-926D-6BCCA07468E5}" destId="{6EF8F361-5205-4D51-81CF-10F0B51FBC61}" srcOrd="0" destOrd="0" presId="urn:microsoft.com/office/officeart/2005/8/layout/process4"/>
    <dgm:cxn modelId="{F33D7088-DEF1-47C1-9C0C-6171C6C8E79D}" type="presParOf" srcId="{C50014C0-E2C8-4B57-979F-1288564D04F2}" destId="{6337433F-82F4-45F2-8DD9-82EA5BD6521C}" srcOrd="0" destOrd="0" presId="urn:microsoft.com/office/officeart/2005/8/layout/process4"/>
    <dgm:cxn modelId="{28597A41-1B09-45F8-BF3A-A76BD7A9822D}" type="presParOf" srcId="{6337433F-82F4-45F2-8DD9-82EA5BD6521C}" destId="{8C9EF8B8-09ED-458C-9EED-8DF5C9E338D1}" srcOrd="0" destOrd="0" presId="urn:microsoft.com/office/officeart/2005/8/layout/process4"/>
    <dgm:cxn modelId="{F468182D-999B-434E-9C8C-60E60E99833B}" type="presParOf" srcId="{6337433F-82F4-45F2-8DD9-82EA5BD6521C}" destId="{C6BC93ED-1216-4168-AEFA-6FEDE1B3EE84}" srcOrd="1" destOrd="0" presId="urn:microsoft.com/office/officeart/2005/8/layout/process4"/>
    <dgm:cxn modelId="{C00DBD33-0220-4078-9690-B26B4DB20EC4}" type="presParOf" srcId="{6337433F-82F4-45F2-8DD9-82EA5BD6521C}" destId="{19AAFD5E-89C7-4E7C-80E5-AC6303205651}" srcOrd="2" destOrd="0" presId="urn:microsoft.com/office/officeart/2005/8/layout/process4"/>
    <dgm:cxn modelId="{7D97B24C-A582-4654-A07D-66525F812D1C}" type="presParOf" srcId="{19AAFD5E-89C7-4E7C-80E5-AC6303205651}" destId="{6EF8F361-5205-4D51-81CF-10F0B51FBC61}" srcOrd="0" destOrd="0" presId="urn:microsoft.com/office/officeart/2005/8/layout/process4"/>
    <dgm:cxn modelId="{C6C1C282-848A-4A76-A64B-E31D2D2FA0FD}" type="presParOf" srcId="{C50014C0-E2C8-4B57-979F-1288564D04F2}" destId="{DB531877-84D5-4ED6-92F3-8E8A14F929BC}" srcOrd="1" destOrd="0" presId="urn:microsoft.com/office/officeart/2005/8/layout/process4"/>
    <dgm:cxn modelId="{7C7B40E3-5F20-4398-88B8-463B4FE25A99}" type="presParOf" srcId="{C50014C0-E2C8-4B57-979F-1288564D04F2}" destId="{93615D6D-4E8A-4B8F-B4A1-4A0437AFA63A}" srcOrd="2" destOrd="0" presId="urn:microsoft.com/office/officeart/2005/8/layout/process4"/>
    <dgm:cxn modelId="{02748972-E04E-4A20-8C88-650A73791B47}" type="presParOf" srcId="{93615D6D-4E8A-4B8F-B4A1-4A0437AFA63A}" destId="{2DC7476A-2441-4A72-8357-9E2663B2AB00}" srcOrd="0" destOrd="0" presId="urn:microsoft.com/office/officeart/2005/8/layout/process4"/>
    <dgm:cxn modelId="{8E3F9CFE-05AC-4F68-9612-E0E3EA4A7F03}" type="presParOf" srcId="{93615D6D-4E8A-4B8F-B4A1-4A0437AFA63A}" destId="{B19C0CA3-FA1A-46CC-B3FE-ADB675397D70}" srcOrd="1" destOrd="0" presId="urn:microsoft.com/office/officeart/2005/8/layout/process4"/>
    <dgm:cxn modelId="{D820582B-7CED-4846-AEE2-C745E33D204D}" type="presParOf" srcId="{93615D6D-4E8A-4B8F-B4A1-4A0437AFA63A}" destId="{F3A3A436-807C-4892-9665-55B26D37ABBB}" srcOrd="2" destOrd="0" presId="urn:microsoft.com/office/officeart/2005/8/layout/process4"/>
    <dgm:cxn modelId="{CDABF15A-B31C-44BB-93F9-26CAC4A7AA90}" type="presParOf" srcId="{F3A3A436-807C-4892-9665-55B26D37ABBB}" destId="{9FC18F97-651F-4540-B595-EB6887653253}" srcOrd="0" destOrd="0" presId="urn:microsoft.com/office/officeart/2005/8/layout/process4"/>
    <dgm:cxn modelId="{82066388-5F7B-4719-8EEF-6BF88FD031F4}" type="presParOf" srcId="{C50014C0-E2C8-4B57-979F-1288564D04F2}" destId="{FCC85B69-A4C7-4BD4-ABDE-459CD44CF44B}" srcOrd="3" destOrd="0" presId="urn:microsoft.com/office/officeart/2005/8/layout/process4"/>
    <dgm:cxn modelId="{6DCCAC59-7F57-4425-8479-496178EB05B2}" type="presParOf" srcId="{C50014C0-E2C8-4B57-979F-1288564D04F2}" destId="{04AB134C-A6E7-4695-88C9-FA6D9034B779}" srcOrd="4" destOrd="0" presId="urn:microsoft.com/office/officeart/2005/8/layout/process4"/>
    <dgm:cxn modelId="{E062A45B-D15F-4C02-82E1-9CD38D2BB90E}" type="presParOf" srcId="{04AB134C-A6E7-4695-88C9-FA6D9034B779}" destId="{C110F5FA-6C0E-48E1-AF5F-E3522A7F0141}" srcOrd="0" destOrd="0" presId="urn:microsoft.com/office/officeart/2005/8/layout/process4"/>
    <dgm:cxn modelId="{77B3C3F6-1458-41E6-BB15-B946CAC07A47}" type="presParOf" srcId="{04AB134C-A6E7-4695-88C9-FA6D9034B779}" destId="{5423F420-B569-467D-B6C2-C124075DC432}" srcOrd="1" destOrd="0" presId="urn:microsoft.com/office/officeart/2005/8/layout/process4"/>
    <dgm:cxn modelId="{851ABAC3-62B3-4B57-B716-D6DDC70C16DC}" type="presParOf" srcId="{04AB134C-A6E7-4695-88C9-FA6D9034B779}" destId="{C5C9F56C-FAA0-47DD-8C83-7A6E9E9372A3}" srcOrd="2" destOrd="0" presId="urn:microsoft.com/office/officeart/2005/8/layout/process4"/>
    <dgm:cxn modelId="{762CE430-3757-4EDB-B131-2D7364D17BE1}" type="presParOf" srcId="{C5C9F56C-FAA0-47DD-8C83-7A6E9E9372A3}" destId="{511C8F8D-E4B3-4909-9C25-5EA7871847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C93ED-1216-4168-AEFA-6FEDE1B3EE84}">
      <dsp:nvSpPr>
        <dsp:cNvPr id="0" name=""/>
        <dsp:cNvSpPr/>
      </dsp:nvSpPr>
      <dsp:spPr>
        <a:xfrm>
          <a:off x="0" y="2482392"/>
          <a:ext cx="5966736" cy="814776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Conatieve fase</a:t>
          </a:r>
          <a:endParaRPr lang="nl-NL" sz="2800" b="1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0" y="2482392"/>
        <a:ext cx="5966736" cy="439979"/>
      </dsp:txXfrm>
    </dsp:sp>
    <dsp:sp modelId="{6EF8F361-5205-4D51-81CF-10F0B51FBC61}">
      <dsp:nvSpPr>
        <dsp:cNvPr id="0" name=""/>
        <dsp:cNvSpPr/>
      </dsp:nvSpPr>
      <dsp:spPr>
        <a:xfrm>
          <a:off x="0" y="2906076"/>
          <a:ext cx="5966736" cy="374797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Beïnvloeden van het gedrag</a:t>
          </a:r>
          <a:endParaRPr lang="nl-NL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0" y="2906076"/>
        <a:ext cx="5966736" cy="374797"/>
      </dsp:txXfrm>
    </dsp:sp>
    <dsp:sp modelId="{B19C0CA3-FA1A-46CC-B3FE-ADB675397D70}">
      <dsp:nvSpPr>
        <dsp:cNvPr id="0" name=""/>
        <dsp:cNvSpPr/>
      </dsp:nvSpPr>
      <dsp:spPr>
        <a:xfrm rot="10800000">
          <a:off x="0" y="1241374"/>
          <a:ext cx="5966736" cy="1253126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Affectieve fase</a:t>
          </a:r>
          <a:endParaRPr lang="nl-NL" sz="2800" b="1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 rot="-10800000">
        <a:off x="0" y="1395422"/>
        <a:ext cx="5966736" cy="285799"/>
      </dsp:txXfrm>
    </dsp:sp>
    <dsp:sp modelId="{9FC18F97-651F-4540-B595-EB6887653253}">
      <dsp:nvSpPr>
        <dsp:cNvPr id="0" name=""/>
        <dsp:cNvSpPr/>
      </dsp:nvSpPr>
      <dsp:spPr>
        <a:xfrm>
          <a:off x="0" y="1681335"/>
          <a:ext cx="5966736" cy="374684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Overdragen van positief gevoel</a:t>
          </a:r>
          <a:endParaRPr lang="nl-NL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0" y="1681335"/>
        <a:ext cx="5966736" cy="374684"/>
      </dsp:txXfrm>
    </dsp:sp>
    <dsp:sp modelId="{5423F420-B569-467D-B6C2-C124075DC432}">
      <dsp:nvSpPr>
        <dsp:cNvPr id="0" name=""/>
        <dsp:cNvSpPr/>
      </dsp:nvSpPr>
      <dsp:spPr>
        <a:xfrm rot="10800000">
          <a:off x="0" y="6"/>
          <a:ext cx="5966736" cy="1253126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Cognitieve fase</a:t>
          </a:r>
          <a:endParaRPr lang="nl-NL" sz="2800" b="1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 rot="-10800000">
        <a:off x="0" y="154054"/>
        <a:ext cx="5966736" cy="285799"/>
      </dsp:txXfrm>
    </dsp:sp>
    <dsp:sp modelId="{511C8F8D-E4B3-4909-9C25-5EA7871847B1}">
      <dsp:nvSpPr>
        <dsp:cNvPr id="0" name=""/>
        <dsp:cNvSpPr/>
      </dsp:nvSpPr>
      <dsp:spPr>
        <a:xfrm>
          <a:off x="0" y="440430"/>
          <a:ext cx="5966736" cy="374684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Overdragen van kennis</a:t>
          </a:r>
          <a:endParaRPr lang="nl-NL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0" y="440430"/>
        <a:ext cx="5966736" cy="374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21-2-2020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21-2-2020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4008"/>
          </a:xfrm>
        </p:spPr>
        <p:txBody>
          <a:bodyPr/>
          <a:lstStyle/>
          <a:p>
            <a:r>
              <a:rPr lang="nl-NL" dirty="0" smtClean="0"/>
              <a:t>Vrijdag 21 februari</a:t>
            </a:r>
            <a:br>
              <a:rPr lang="nl-NL" dirty="0" smtClean="0"/>
            </a:br>
            <a:r>
              <a:rPr lang="nl-NL" sz="800" dirty="0" smtClean="0"/>
              <a:t>-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i="1" dirty="0" smtClean="0"/>
              <a:t>Communicatieplan</a:t>
            </a:r>
            <a:endParaRPr lang="nl-NL" b="1" i="1" dirty="0"/>
          </a:p>
        </p:txBody>
      </p:sp>
      <p:pic>
        <p:nvPicPr>
          <p:cNvPr id="1026" name="Picture 2" descr="Afbeeldingsresultaat voor communica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7" y="2435689"/>
            <a:ext cx="6778625" cy="305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Public Relations (PR)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29" y="2602811"/>
            <a:ext cx="11468341" cy="9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Communicatieproces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124" y="1771695"/>
            <a:ext cx="1466850" cy="13049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20385"/>
          <a:stretch/>
        </p:blipFill>
        <p:spPr>
          <a:xfrm>
            <a:off x="1837113" y="3076620"/>
            <a:ext cx="8500753" cy="298481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771" y="1819321"/>
            <a:ext cx="14192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Communicatiefases</a:t>
            </a:r>
            <a:endParaRPr lang="nl-NL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21104116"/>
              </p:ext>
            </p:extLst>
          </p:nvPr>
        </p:nvGraphicFramePr>
        <p:xfrm>
          <a:off x="961603" y="1872761"/>
          <a:ext cx="5966736" cy="329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77" y="1382957"/>
            <a:ext cx="4909774" cy="420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421" y="1693673"/>
            <a:ext cx="7951481" cy="41767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5362" y="368110"/>
            <a:ext cx="10515600" cy="1325563"/>
          </a:xfrm>
        </p:spPr>
        <p:txBody>
          <a:bodyPr/>
          <a:lstStyle/>
          <a:p>
            <a:r>
              <a:rPr lang="nl-NL" dirty="0" smtClean="0"/>
              <a:t>Communicatie – WIJ ZIJN TILBURG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1804736"/>
            <a:ext cx="5905500" cy="345782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625" y="3905189"/>
            <a:ext cx="7331075" cy="2141598"/>
          </a:xfrm>
          <a:prstGeom prst="rect">
            <a:avLst/>
          </a:prstGeom>
        </p:spPr>
      </p:pic>
      <p:pic>
        <p:nvPicPr>
          <p:cNvPr id="2052" name="Picture 4" descr="Afbeeldingsresultaat voor &quot;wij zijn tilbur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34509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7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Public Relations (PR)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062" y="3214918"/>
            <a:ext cx="9476991" cy="23857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77" y="1828111"/>
            <a:ext cx="11468341" cy="9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www.w3.org/XML/1998/namespace"/>
    <ds:schemaRef ds:uri="http://schemas.microsoft.com/office/2006/documentManagement/types"/>
    <ds:schemaRef ds:uri="34354c1b-6b8c-435b-ad50-990538c19557"/>
    <ds:schemaRef ds:uri="http://purl.org/dc/elements/1.1/"/>
    <ds:schemaRef ds:uri="http://schemas.microsoft.com/office/2006/metadata/properties"/>
    <ds:schemaRef ds:uri="http://purl.org/dc/dcmitype/"/>
    <ds:schemaRef ds:uri="47a28104-336f-447d-946e-e305ac2bcd47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D30053-6547-4A92-86C7-1C433FDEC7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3403</TotalTime>
  <Words>41</Words>
  <Application>Microsoft Office PowerPoint</Application>
  <PresentationFormat>Breedbeeld</PresentationFormat>
  <Paragraphs>12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Thema1</vt:lpstr>
      <vt:lpstr>Vrijdag 21 februari - Communicatieplan</vt:lpstr>
      <vt:lpstr>Public Relations (PR)</vt:lpstr>
      <vt:lpstr>Communicatieproces</vt:lpstr>
      <vt:lpstr>Communicatiefases</vt:lpstr>
      <vt:lpstr>Communicatie – WIJ ZIJN TILBURG</vt:lpstr>
      <vt:lpstr>Public Relations (PR)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47</cp:revision>
  <dcterms:created xsi:type="dcterms:W3CDTF">2017-09-05T13:31:36Z</dcterms:created>
  <dcterms:modified xsi:type="dcterms:W3CDTF">2020-02-21T08:21:35Z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